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15" r:id="rId2"/>
    <p:sldId id="316" r:id="rId3"/>
    <p:sldId id="317" r:id="rId4"/>
    <p:sldId id="318" r:id="rId5"/>
    <p:sldId id="319" r:id="rId6"/>
    <p:sldId id="320" r:id="rId7"/>
    <p:sldId id="32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8F7"/>
    <a:srgbClr val="FF7575"/>
    <a:srgbClr val="010101"/>
    <a:srgbClr val="0A44FE"/>
    <a:srgbClr val="1EFD94"/>
    <a:srgbClr val="19CEB5"/>
    <a:srgbClr val="F3F3F3"/>
    <a:srgbClr val="F5F5F5"/>
    <a:srgbClr val="FBFBF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8" autoAdjust="0"/>
    <p:restoredTop sz="98103" autoAdjust="0"/>
  </p:normalViewPr>
  <p:slideViewPr>
    <p:cSldViewPr snapToGrid="0">
      <p:cViewPr>
        <p:scale>
          <a:sx n="150" d="100"/>
          <a:sy n="150" d="100"/>
        </p:scale>
        <p:origin x="2064" y="1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CB970-F3AC-46C3-ABC6-9AEE83FD5469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1D5FE-25E7-492D-9CF3-1367AA91E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6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8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2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5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8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5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7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1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1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6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9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s12345/agc2020_4th_tr1/tree/master/docs" TargetMode="External"/><Relationship Id="rId2" Type="http://schemas.openxmlformats.org/officeDocument/2006/relationships/hyperlink" Target="https://blog.est.ai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6573974" y="4682836"/>
            <a:ext cx="4809847" cy="17182"/>
          </a:xfrm>
          <a:prstGeom prst="line">
            <a:avLst/>
          </a:prstGeom>
          <a:ln w="19050">
            <a:solidFill>
              <a:srgbClr val="0C5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87825" y="4806495"/>
            <a:ext cx="438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㈜이스트소프트 </a:t>
            </a:r>
            <a:r>
              <a:rPr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A.I. PLUS </a:t>
            </a:r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Lab </a:t>
            </a:r>
            <a:r>
              <a:rPr lang="ko-KR" altLang="en-US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비전파트</a:t>
            </a:r>
            <a:endParaRPr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58F7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6097"/>
            <a:ext cx="5683504" cy="68512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87826" y="5214657"/>
            <a:ext cx="243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kts123@estsoft.com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7827" y="5443257"/>
            <a:ext cx="232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010-5454-8913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73316" y="1135387"/>
            <a:ext cx="47724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 smtClean="0">
                <a:solidFill>
                  <a:srgbClr val="0C58F7"/>
                </a:solidFill>
              </a:rPr>
              <a:t>est_kts2</a:t>
            </a:r>
            <a:r>
              <a:rPr lang="ko-KR" altLang="en-US" sz="4400" b="1" dirty="0" smtClean="0">
                <a:solidFill>
                  <a:srgbClr val="0C58F7"/>
                </a:solidFill>
              </a:rPr>
              <a:t>팀</a:t>
            </a:r>
            <a:endParaRPr lang="en-US" altLang="ko-KR" sz="4800" b="1" dirty="0" smtClean="0">
              <a:solidFill>
                <a:srgbClr val="0C58F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C58F7"/>
                </a:solidFill>
              </a:rPr>
              <a:t>대회 공략법 공유</a:t>
            </a:r>
            <a:endParaRPr lang="ko-KR" altLang="en-US" sz="4800" b="1" dirty="0">
              <a:solidFill>
                <a:srgbClr val="0C5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" y="124692"/>
            <a:ext cx="5998061" cy="1425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" y="1846912"/>
            <a:ext cx="5940520" cy="47428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83" y="170688"/>
            <a:ext cx="5357989" cy="23641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635" y="2612738"/>
            <a:ext cx="5325237" cy="9412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075" y="3510739"/>
            <a:ext cx="4032885" cy="1509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883" y="5232837"/>
            <a:ext cx="2455427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310" y="5281492"/>
            <a:ext cx="789790" cy="4841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020" y="6036670"/>
            <a:ext cx="2897040" cy="5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46421" y="0"/>
            <a:ext cx="814557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21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9352">
            <a:off x="2650950" y="-119834"/>
            <a:ext cx="2571750" cy="2266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1364">
            <a:off x="4213357" y="3372297"/>
            <a:ext cx="4038950" cy="24538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410">
            <a:off x="3784570" y="4717162"/>
            <a:ext cx="3688400" cy="21642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65945">
            <a:off x="4746134" y="1536185"/>
            <a:ext cx="3035821" cy="2596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736" y="1613439"/>
            <a:ext cx="4500880" cy="33862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252" y="0"/>
            <a:ext cx="4473816" cy="28060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433" y="0"/>
            <a:ext cx="2011854" cy="17222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686" y="3686045"/>
            <a:ext cx="4678314" cy="3171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0256" y="1683501"/>
            <a:ext cx="2547251" cy="1940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2361">
            <a:off x="2848417" y="3442836"/>
            <a:ext cx="3009655" cy="16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" y="140782"/>
            <a:ext cx="12118109" cy="6576600"/>
          </a:xfrm>
          <a:prstGeom prst="rect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32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50800"/>
            <a:ext cx="5151399" cy="675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50800"/>
            <a:ext cx="5316713" cy="67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1616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23" y="0"/>
            <a:ext cx="6096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2360" y="1300480"/>
            <a:ext cx="96428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보다 상세한 개발 과정에 대한 설명은 </a:t>
            </a:r>
            <a:r>
              <a:rPr lang="en-US" altLang="ko-KR" dirty="0">
                <a:hlinkClick r:id="rId2"/>
              </a:rPr>
              <a:t>https://blog.est.ai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컨텐츠를 통해 공유 하겠습니다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작성 중인 블로그 문서는 아래 링크에서 확인 가능합니다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github.com/kts12345/agc2020_4th_tr1/tree/master/docs</a:t>
            </a:r>
            <a:r>
              <a:rPr lang="en-US" altLang="ko-KR" dirty="0" smtClean="0"/>
              <a:t> 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대회 치루느라 모두 고생 많으셨습니다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감사합니다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591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2429</TotalTime>
  <Words>44</Words>
  <Application>Microsoft Office PowerPoint</Application>
  <PresentationFormat>와이드스크린</PresentationFormat>
  <Paragraphs>13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이유진</dc:creator>
  <cp:lastModifiedBy>kwon taeksooon</cp:lastModifiedBy>
  <cp:revision>275</cp:revision>
  <dcterms:created xsi:type="dcterms:W3CDTF">2019-09-27T00:52:18Z</dcterms:created>
  <dcterms:modified xsi:type="dcterms:W3CDTF">2020-12-21T16:51:40Z</dcterms:modified>
</cp:coreProperties>
</file>